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772" y="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1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0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0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0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4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0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0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10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audio" Target="../media/media17.mp3"/><Relationship Id="rId16" Type="http://schemas.openxmlformats.org/officeDocument/2006/relationships/image" Target="../media/image140.png"/><Relationship Id="rId20" Type="http://schemas.openxmlformats.org/officeDocument/2006/relationships/image" Target="../media/image10.png"/><Relationship Id="rId1" Type="http://schemas.microsoft.com/office/2007/relationships/media" Target="../media/media17.mp3"/><Relationship Id="rId6" Type="http://schemas.openxmlformats.org/officeDocument/2006/relationships/image" Target="../media/image133.png"/><Relationship Id="rId11" Type="http://schemas.openxmlformats.org/officeDocument/2006/relationships/image" Target="../media/image135.png"/><Relationship Id="rId5" Type="http://schemas.openxmlformats.org/officeDocument/2006/relationships/image" Target="../media/image13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4" Type="http://schemas.openxmlformats.org/officeDocument/2006/relationships/image" Target="../media/image54.png"/><Relationship Id="rId9" Type="http://schemas.openxmlformats.org/officeDocument/2006/relationships/image" Target="../media/image35.png"/><Relationship Id="rId14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audio" Target="../media/media2.mp3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microsoft.com/office/2007/relationships/media" Target="../media/media2.mp3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1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6.png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6" Type="http://schemas.openxmlformats.org/officeDocument/2006/relationships/image" Target="../media/image144.png"/><Relationship Id="rId5" Type="http://schemas.openxmlformats.org/officeDocument/2006/relationships/image" Target="../media/image13.png"/><Relationship Id="rId4" Type="http://schemas.openxmlformats.org/officeDocument/2006/relationships/image" Target="../media/image54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0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.png"/><Relationship Id="rId9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audio" Target="../media/media3.mp3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10.png"/><Relationship Id="rId1" Type="http://schemas.microsoft.com/office/2007/relationships/media" Target="../media/media3.mp3"/><Relationship Id="rId6" Type="http://schemas.openxmlformats.org/officeDocument/2006/relationships/image" Target="../media/image13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audio" Target="../media/media4.mp3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microsoft.com/office/2007/relationships/media" Target="../media/media4.mp3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3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70.png"/><Relationship Id="rId7" Type="http://schemas.openxmlformats.org/officeDocument/2006/relationships/image" Target="../media/image7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audio" Target="../media/media5.mp3"/><Relationship Id="rId16" Type="http://schemas.openxmlformats.org/officeDocument/2006/relationships/image" Target="../media/image66.png"/><Relationship Id="rId20" Type="http://schemas.openxmlformats.org/officeDocument/2006/relationships/image" Target="../media/image74.png"/><Relationship Id="rId1" Type="http://schemas.microsoft.com/office/2007/relationships/media" Target="../media/media5.mp3"/><Relationship Id="rId6" Type="http://schemas.openxmlformats.org/officeDocument/2006/relationships/image" Target="../media/image71.png"/><Relationship Id="rId11" Type="http://schemas.openxmlformats.org/officeDocument/2006/relationships/image" Target="../media/image61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23" Type="http://schemas.openxmlformats.org/officeDocument/2006/relationships/image" Target="../media/image10.png"/><Relationship Id="rId10" Type="http://schemas.openxmlformats.org/officeDocument/2006/relationships/image" Target="../media/image60.png"/><Relationship Id="rId19" Type="http://schemas.openxmlformats.org/officeDocument/2006/relationships/image" Target="../media/image64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73.png"/><Relationship Id="rId2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4.png"/><Relationship Id="rId3" Type="http://schemas.openxmlformats.org/officeDocument/2006/relationships/image" Target="../media/image13.png"/><Relationship Id="rId7" Type="http://schemas.openxmlformats.org/officeDocument/2006/relationships/image" Target="../media/image59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7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4" Type="http://schemas.openxmlformats.org/officeDocument/2006/relationships/image" Target="../media/image7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3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audio" Target="../media/media6.mp3"/><Relationship Id="rId16" Type="http://schemas.openxmlformats.org/officeDocument/2006/relationships/image" Target="../media/image89.png"/><Relationship Id="rId1" Type="http://schemas.microsoft.com/office/2007/relationships/media" Target="../media/media6.mp3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31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audio" Target="../media/media7.mp3"/><Relationship Id="rId16" Type="http://schemas.openxmlformats.org/officeDocument/2006/relationships/image" Target="../media/image103.png"/><Relationship Id="rId1" Type="http://schemas.microsoft.com/office/2007/relationships/media" Target="../media/media7.mp3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0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0D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15564"/>
            <a:ext cx="18285714" cy="992560"/>
            <a:chOff x="0" y="9315564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315564"/>
              <a:ext cx="18285714" cy="992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5985" y="2369119"/>
            <a:ext cx="6897449" cy="4082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74947" y="2922258"/>
            <a:ext cx="367910" cy="367910"/>
            <a:chOff x="8774947" y="2922258"/>
            <a:chExt cx="367910" cy="367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4947" y="2922258"/>
              <a:ext cx="367910" cy="3679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144" y="6918544"/>
            <a:ext cx="2335575" cy="659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9795" y="1697034"/>
            <a:ext cx="4365930" cy="984837"/>
            <a:chOff x="1379795" y="1697034"/>
            <a:chExt cx="4365930" cy="9848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5" y="1697034"/>
              <a:ext cx="4365930" cy="98483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80575" y="1866013"/>
            <a:ext cx="3826166" cy="4844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8382" y="7563708"/>
            <a:ext cx="1529891" cy="482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40489" y="540078"/>
            <a:ext cx="5357129" cy="5867611"/>
            <a:chOff x="9740489" y="540078"/>
            <a:chExt cx="5357129" cy="58676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40489" y="540078"/>
              <a:ext cx="5357129" cy="58676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8846" y="2189453"/>
            <a:ext cx="5361429" cy="6171429"/>
            <a:chOff x="10818846" y="2189453"/>
            <a:chExt cx="5361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18846" y="2189453"/>
              <a:ext cx="5361429" cy="6171429"/>
            </a:xfrm>
            <a:prstGeom prst="rect">
              <a:avLst/>
            </a:prstGeom>
          </p:spPr>
        </p:pic>
      </p:grpSp>
      <p:pic>
        <p:nvPicPr>
          <p:cNvPr id="2" name="안녕하세요">
            <a:hlinkClick r:id="" action="ppaction://media"/>
            <a:extLst>
              <a:ext uri="{FF2B5EF4-FFF2-40B4-BE49-F238E27FC236}">
                <a16:creationId xmlns:a16="http://schemas.microsoft.com/office/drawing/2014/main" id="{946A9CE4-47DC-48C0-A974-BED7530BE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8600" y="9535619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62"/>
    </mc:Choice>
    <mc:Fallback>
      <p:transition spd="slow" advTm="25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2" objId="2"/>
        <p14:stopEvt time="2451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51" y="767601"/>
            <a:ext cx="8894015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3101003"/>
            <a:ext cx="6171429" cy="5652336"/>
            <a:chOff x="6057143" y="3101003"/>
            <a:chExt cx="6171429" cy="565233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3101003"/>
              <a:ext cx="6171429" cy="56523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47454" y="4245944"/>
            <a:ext cx="5334058" cy="3362454"/>
            <a:chOff x="12447454" y="4245944"/>
            <a:chExt cx="5334058" cy="33624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47454" y="4245944"/>
              <a:ext cx="5334058" cy="33624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6459" y="2406662"/>
            <a:ext cx="4723792" cy="7018609"/>
            <a:chOff x="1016459" y="2406662"/>
            <a:chExt cx="4723792" cy="70186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6459" y="2406662"/>
              <a:ext cx="4723792" cy="7018609"/>
            </a:xfrm>
            <a:prstGeom prst="rect">
              <a:avLst/>
            </a:prstGeom>
          </p:spPr>
        </p:pic>
      </p:grpSp>
      <p:pic>
        <p:nvPicPr>
          <p:cNvPr id="3" name="로그인">
            <a:hlinkClick r:id="" action="ppaction://media"/>
            <a:extLst>
              <a:ext uri="{FF2B5EF4-FFF2-40B4-BE49-F238E27FC236}">
                <a16:creationId xmlns:a16="http://schemas.microsoft.com/office/drawing/2014/main" id="{C3E91F45-5EBE-464F-8BC2-83882C68E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24"/>
    </mc:Choice>
    <mc:Fallback>
      <p:transition spd="slow" advTm="2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3"/>
        <p14:stopEvt time="21724" objId="3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9564377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02874" y="2570749"/>
            <a:ext cx="15079966" cy="7587108"/>
            <a:chOff x="1602874" y="2570749"/>
            <a:chExt cx="15079966" cy="758710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2874" y="2570749"/>
              <a:ext cx="15079966" cy="7587108"/>
            </a:xfrm>
            <a:prstGeom prst="rect">
              <a:avLst/>
            </a:prstGeom>
          </p:spPr>
        </p:pic>
      </p:grpSp>
      <p:pic>
        <p:nvPicPr>
          <p:cNvPr id="3" name="메인페이지">
            <a:hlinkClick r:id="" action="ppaction://media"/>
            <a:extLst>
              <a:ext uri="{FF2B5EF4-FFF2-40B4-BE49-F238E27FC236}">
                <a16:creationId xmlns:a16="http://schemas.microsoft.com/office/drawing/2014/main" id="{F469DF31-44BC-46AE-B06B-36D9EBAF9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9595882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69"/>
    </mc:Choice>
    <mc:Fallback>
      <p:transition spd="slow" advTm="1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12730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51" y="767601"/>
            <a:ext cx="9229196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51292" y="2353273"/>
            <a:ext cx="14383130" cy="7362365"/>
            <a:chOff x="1951292" y="2353273"/>
            <a:chExt cx="14383130" cy="73623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1292" y="2353273"/>
              <a:ext cx="14383130" cy="7362365"/>
            </a:xfrm>
            <a:prstGeom prst="rect">
              <a:avLst/>
            </a:prstGeom>
          </p:spPr>
        </p:pic>
      </p:grpSp>
      <p:pic>
        <p:nvPicPr>
          <p:cNvPr id="3" name="공지사항">
            <a:hlinkClick r:id="" action="ppaction://media"/>
            <a:extLst>
              <a:ext uri="{FF2B5EF4-FFF2-40B4-BE49-F238E27FC236}">
                <a16:creationId xmlns:a16="http://schemas.microsoft.com/office/drawing/2014/main" id="{BE416081-6308-4336-9444-3427D8C3D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5"/>
    </mc:Choice>
    <mc:Fallback>
      <p:transition spd="slow" advTm="13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12873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1751" y="767601"/>
            <a:ext cx="10315967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0073" y="2882751"/>
            <a:ext cx="12642508" cy="4377468"/>
            <a:chOff x="1050073" y="2882751"/>
            <a:chExt cx="12642508" cy="43774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073" y="2882751"/>
              <a:ext cx="12642508" cy="43774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92290" y="3988752"/>
            <a:ext cx="11564110" cy="5080981"/>
            <a:chOff x="5092290" y="3988752"/>
            <a:chExt cx="11564110" cy="50809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2290" y="3988752"/>
              <a:ext cx="11564110" cy="508098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4"/>
    </mc:Choice>
    <mc:Fallback>
      <p:transition spd="slow" advTm="2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10051300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23753" y="2689314"/>
            <a:ext cx="14038208" cy="6931365"/>
            <a:chOff x="2123753" y="2689314"/>
            <a:chExt cx="14038208" cy="693136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3753" y="2689314"/>
              <a:ext cx="14038208" cy="6931365"/>
            </a:xfrm>
            <a:prstGeom prst="rect">
              <a:avLst/>
            </a:prstGeom>
          </p:spPr>
        </p:pic>
      </p:grpSp>
      <p:pic>
        <p:nvPicPr>
          <p:cNvPr id="3" name="관심지역">
            <a:hlinkClick r:id="" action="ppaction://media"/>
            <a:extLst>
              <a:ext uri="{FF2B5EF4-FFF2-40B4-BE49-F238E27FC236}">
                <a16:creationId xmlns:a16="http://schemas.microsoft.com/office/drawing/2014/main" id="{DACB5E8D-4D73-45EA-8CD4-9B0718C2C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9601629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03"/>
    </mc:Choice>
    <mc:Fallback>
      <p:transition spd="slow" advTm="27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26447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9380767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8482" y="2831005"/>
            <a:ext cx="3914538" cy="6171429"/>
            <a:chOff x="3838482" y="2831005"/>
            <a:chExt cx="3914538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482" y="2831005"/>
              <a:ext cx="3914538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75804" y="2831005"/>
            <a:ext cx="6171429" cy="3037874"/>
            <a:chOff x="8275804" y="2831005"/>
            <a:chExt cx="6171429" cy="30378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804" y="2831005"/>
              <a:ext cx="6171429" cy="3037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75804" y="6173862"/>
            <a:ext cx="6171429" cy="2828571"/>
            <a:chOff x="8275804" y="6173862"/>
            <a:chExt cx="6171429" cy="28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5804" y="6173862"/>
              <a:ext cx="6171429" cy="2828571"/>
            </a:xfrm>
            <a:prstGeom prst="rect">
              <a:avLst/>
            </a:prstGeom>
          </p:spPr>
        </p:pic>
      </p:grpSp>
      <p:pic>
        <p:nvPicPr>
          <p:cNvPr id="3" name="지도 옵션">
            <a:hlinkClick r:id="" action="ppaction://media"/>
            <a:extLst>
              <a:ext uri="{FF2B5EF4-FFF2-40B4-BE49-F238E27FC236}">
                <a16:creationId xmlns:a16="http://schemas.microsoft.com/office/drawing/2014/main" id="{A1BC3305-F4A0-4448-85DD-DA9DCC396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1"/>
    </mc:Choice>
    <mc:Fallback>
      <p:transition spd="slow" advTm="1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" objId="3"/>
        <p14:stopEvt time="15324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9229196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81165" y="2373199"/>
            <a:ext cx="16484407" cy="7912515"/>
            <a:chOff x="981165" y="2373199"/>
            <a:chExt cx="16484407" cy="791251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1165" y="2373199"/>
              <a:ext cx="16484407" cy="7912515"/>
            </a:xfrm>
            <a:prstGeom prst="rect">
              <a:avLst/>
            </a:prstGeom>
          </p:spPr>
        </p:pic>
      </p:grpSp>
      <p:pic>
        <p:nvPicPr>
          <p:cNvPr id="3" name="매물을선택">
            <a:hlinkClick r:id="" action="ppaction://media"/>
            <a:extLst>
              <a:ext uri="{FF2B5EF4-FFF2-40B4-BE49-F238E27FC236}">
                <a16:creationId xmlns:a16="http://schemas.microsoft.com/office/drawing/2014/main" id="{7BDEF473-BC55-4917-BE10-D18EB5F219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" y="96393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4"/>
    </mc:Choice>
    <mc:Fallback>
      <p:transition spd="slow" advTm="8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3"/>
        <p14:stopEvt time="6869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8558824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373" y="2801295"/>
            <a:ext cx="5480094" cy="6171429"/>
            <a:chOff x="189373" y="2801295"/>
            <a:chExt cx="5480094" cy="61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73" y="2801295"/>
              <a:ext cx="5480094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9686" y="2801295"/>
            <a:ext cx="6171429" cy="6152924"/>
            <a:chOff x="5859686" y="2801295"/>
            <a:chExt cx="6171429" cy="61529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9686" y="2801295"/>
              <a:ext cx="6171429" cy="6152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9199" y="2801295"/>
            <a:ext cx="5856038" cy="6171429"/>
            <a:chOff x="12239199" y="2801295"/>
            <a:chExt cx="5856038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39199" y="2801295"/>
              <a:ext cx="5856038" cy="6171429"/>
            </a:xfrm>
            <a:prstGeom prst="rect">
              <a:avLst/>
            </a:prstGeom>
          </p:spPr>
        </p:pic>
      </p:grpSp>
      <p:pic>
        <p:nvPicPr>
          <p:cNvPr id="3" name="스크롤을">
            <a:hlinkClick r:id="" action="ppaction://media"/>
            <a:extLst>
              <a:ext uri="{FF2B5EF4-FFF2-40B4-BE49-F238E27FC236}">
                <a16:creationId xmlns:a16="http://schemas.microsoft.com/office/drawing/2014/main" id="{C3E4AC9D-AA7D-45B9-935D-3A557E121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8898" y="96393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5"/>
    </mc:Choice>
    <mc:Fallback>
      <p:transition spd="slow" advTm="20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3"/>
        <p14:stopEvt time="19619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1275" y="767601"/>
            <a:ext cx="9564377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37916" y="2225963"/>
            <a:ext cx="12609882" cy="7463474"/>
            <a:chOff x="2837916" y="2225963"/>
            <a:chExt cx="12609882" cy="746347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7916" y="2225963"/>
              <a:ext cx="12609882" cy="7463474"/>
            </a:xfrm>
            <a:prstGeom prst="rect">
              <a:avLst/>
            </a:prstGeom>
          </p:spPr>
        </p:pic>
      </p:grpSp>
      <p:pic>
        <p:nvPicPr>
          <p:cNvPr id="3" name="마이페이지에서는">
            <a:hlinkClick r:id="" action="ppaction://media"/>
            <a:extLst>
              <a:ext uri="{FF2B5EF4-FFF2-40B4-BE49-F238E27FC236}">
                <a16:creationId xmlns:a16="http://schemas.microsoft.com/office/drawing/2014/main" id="{4D2B19E4-B085-4D2F-A3A2-B254037F0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94869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91"/>
    </mc:Choice>
    <mc:Fallback>
      <p:transition spd="slow" advTm="1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9598" objId="3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4572" y="845747"/>
            <a:ext cx="5401597" cy="3755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970" y="1761437"/>
            <a:ext cx="4216577" cy="16227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9502" y="2098042"/>
            <a:ext cx="238095" cy="238095"/>
            <a:chOff x="6659502" y="2098042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502" y="20980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790" y="7615263"/>
            <a:ext cx="304762" cy="304762"/>
            <a:chOff x="1379790" y="7615263"/>
            <a:chExt cx="304762" cy="3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0" y="7615263"/>
              <a:ext cx="304762" cy="3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6916" y="7680035"/>
            <a:ext cx="108606" cy="175217"/>
            <a:chOff x="1496916" y="7680035"/>
            <a:chExt cx="108606" cy="1752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916" y="7680035"/>
              <a:ext cx="108606" cy="1752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6268" y="7481934"/>
            <a:ext cx="7603186" cy="6330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93410" y="8141963"/>
            <a:ext cx="2220683" cy="4082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79790" y="5417081"/>
            <a:ext cx="304762" cy="304762"/>
            <a:chOff x="1379790" y="5417081"/>
            <a:chExt cx="304762" cy="3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0" y="5417081"/>
              <a:ext cx="304762" cy="3047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96916" y="5481853"/>
            <a:ext cx="108606" cy="175217"/>
            <a:chOff x="1496916" y="5481853"/>
            <a:chExt cx="108606" cy="1752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6916" y="5481853"/>
              <a:ext cx="108606" cy="17521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76268" y="5283753"/>
            <a:ext cx="7237748" cy="5831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12458" y="5943782"/>
            <a:ext cx="1858159" cy="7207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04156" y="3047516"/>
            <a:ext cx="2919488" cy="903928"/>
            <a:chOff x="9604156" y="3047516"/>
            <a:chExt cx="2919488" cy="9039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04156" y="3047516"/>
              <a:ext cx="2919488" cy="903928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91334" y="3152563"/>
            <a:ext cx="1731529" cy="51045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39304" y="3402387"/>
            <a:ext cx="2919488" cy="903928"/>
            <a:chOff x="13739304" y="3402387"/>
            <a:chExt cx="2919488" cy="90392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39304" y="3402387"/>
              <a:ext cx="2919488" cy="90392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26477" y="3507430"/>
            <a:ext cx="1702958" cy="5199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671730" y="1906257"/>
            <a:ext cx="2919488" cy="903928"/>
            <a:chOff x="11671730" y="1906257"/>
            <a:chExt cx="2919488" cy="9039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71730" y="1906257"/>
              <a:ext cx="2919488" cy="90392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931430" y="2011296"/>
            <a:ext cx="1712472" cy="5291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006757" y="2369035"/>
            <a:ext cx="4192291" cy="8071966"/>
            <a:chOff x="11006757" y="2369035"/>
            <a:chExt cx="4192291" cy="80719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06757" y="2369035"/>
              <a:ext cx="4192291" cy="8071966"/>
            </a:xfrm>
            <a:prstGeom prst="rect">
              <a:avLst/>
            </a:prstGeom>
          </p:spPr>
        </p:pic>
      </p:grpSp>
      <p:pic>
        <p:nvPicPr>
          <p:cNvPr id="5" name="기대효과">
            <a:hlinkClick r:id="" action="ppaction://media"/>
            <a:extLst>
              <a:ext uri="{FF2B5EF4-FFF2-40B4-BE49-F238E27FC236}">
                <a16:creationId xmlns:a16="http://schemas.microsoft.com/office/drawing/2014/main" id="{0EEF10A3-4544-4AC7-B713-46BCAA51E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048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6"/>
    </mc:Choice>
    <mc:Fallback>
      <p:transition spd="slow" advTm="2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19680" objId="5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93155"/>
            <a:ext cx="18285714" cy="992560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0515" y="867176"/>
            <a:ext cx="2015197" cy="402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4572" y="845747"/>
            <a:ext cx="5401597" cy="3755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0550" y="1869697"/>
            <a:ext cx="4044613" cy="1252288"/>
            <a:chOff x="7120550" y="1869697"/>
            <a:chExt cx="4044613" cy="12522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0550" y="1869697"/>
              <a:ext cx="4044613" cy="125228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7297" y="2013068"/>
            <a:ext cx="2369280" cy="7702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27235" y="2185550"/>
            <a:ext cx="115458" cy="115458"/>
            <a:chOff x="10327235" y="2185550"/>
            <a:chExt cx="115458" cy="115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27235" y="2185550"/>
              <a:ext cx="115458" cy="115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257" y="3561839"/>
            <a:ext cx="5175096" cy="3897550"/>
            <a:chOff x="970257" y="3561839"/>
            <a:chExt cx="5175096" cy="389755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70257" y="3561839"/>
              <a:ext cx="5175096" cy="1949601"/>
              <a:chOff x="970257" y="3561839"/>
              <a:chExt cx="5175096" cy="1949601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0257" y="356183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75877" y="3971744"/>
              <a:ext cx="1366500" cy="1012205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3967" y="4029760"/>
              <a:ext cx="907854" cy="94952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70257" y="5509789"/>
              <a:ext cx="5175096" cy="1949601"/>
              <a:chOff x="970257" y="5509789"/>
              <a:chExt cx="5175096" cy="194960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0257" y="550978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8256" y="5912081"/>
              <a:ext cx="1611233" cy="65034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23965" y="5977713"/>
              <a:ext cx="993568" cy="9495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40362" y="3561839"/>
            <a:ext cx="5175096" cy="3897550"/>
            <a:chOff x="12140362" y="3561839"/>
            <a:chExt cx="5175096" cy="389755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140362" y="3561839"/>
              <a:ext cx="5175096" cy="1949601"/>
              <a:chOff x="12140362" y="3561839"/>
              <a:chExt cx="5175096" cy="194960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40362" y="356183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42175" y="3967940"/>
              <a:ext cx="1397843" cy="59764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94075" y="4029764"/>
              <a:ext cx="984045" cy="94952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2140362" y="5509789"/>
              <a:ext cx="5175096" cy="1949601"/>
              <a:chOff x="12140362" y="5509789"/>
              <a:chExt cx="5175096" cy="194960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40362" y="550978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42175" y="5915893"/>
              <a:ext cx="1397843" cy="597643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694075" y="5977716"/>
              <a:ext cx="984045" cy="9495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59492" y="3561839"/>
            <a:ext cx="5175096" cy="3897550"/>
            <a:chOff x="6559492" y="3561839"/>
            <a:chExt cx="5175096" cy="389755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559492" y="3561839"/>
              <a:ext cx="5175096" cy="1949601"/>
              <a:chOff x="6559492" y="3561839"/>
              <a:chExt cx="5175096" cy="194960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492" y="356183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61258" y="3967944"/>
              <a:ext cx="1474662" cy="597643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13225" y="4029756"/>
              <a:ext cx="984045" cy="949521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559492" y="5509789"/>
              <a:ext cx="5175096" cy="1949601"/>
              <a:chOff x="6559492" y="5509789"/>
              <a:chExt cx="5175096" cy="194960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559492" y="5509789"/>
                <a:ext cx="5175096" cy="194960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61259" y="5915894"/>
              <a:ext cx="1426414" cy="58811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13225" y="5977708"/>
              <a:ext cx="984045" cy="949521"/>
            </a:xfrm>
            <a:prstGeom prst="rect">
              <a:avLst/>
            </a:prstGeom>
          </p:spPr>
        </p:pic>
      </p:grpSp>
      <p:pic>
        <p:nvPicPr>
          <p:cNvPr id="2" name="목차는">
            <a:hlinkClick r:id="" action="ppaction://media"/>
            <a:extLst>
              <a:ext uri="{FF2B5EF4-FFF2-40B4-BE49-F238E27FC236}">
                <a16:creationId xmlns:a16="http://schemas.microsoft.com/office/drawing/2014/main" id="{CD953B96-E290-470F-894B-7673B2C9DC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4800" y="951321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28"/>
    </mc:Choice>
    <mc:Fallback>
      <p:transition spd="slow" advTm="1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13953" objId="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4572" y="845747"/>
            <a:ext cx="5401597" cy="3755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970" y="1761437"/>
            <a:ext cx="4111814" cy="1689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9502" y="2098042"/>
            <a:ext cx="238095" cy="238095"/>
            <a:chOff x="6659502" y="2098042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502" y="20980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04458" y="3064594"/>
            <a:ext cx="10057062" cy="5694811"/>
            <a:chOff x="4304458" y="3064594"/>
            <a:chExt cx="10057062" cy="569481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4458" y="3064594"/>
              <a:ext cx="10057062" cy="5694811"/>
            </a:xfrm>
            <a:prstGeom prst="rect">
              <a:avLst/>
            </a:prstGeom>
          </p:spPr>
        </p:pic>
      </p:grpSp>
      <p:pic>
        <p:nvPicPr>
          <p:cNvPr id="5" name="개발후기">
            <a:hlinkClick r:id="" action="ppaction://media"/>
            <a:extLst>
              <a:ext uri="{FF2B5EF4-FFF2-40B4-BE49-F238E27FC236}">
                <a16:creationId xmlns:a16="http://schemas.microsoft.com/office/drawing/2014/main" id="{42F3A5CE-2250-48BD-94E0-296A8D96F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200" y="9686925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52"/>
    </mc:Choice>
    <mc:Fallback>
      <p:transition spd="slow" advTm="28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26553" objId="5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0DB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293155"/>
            <a:ext cx="18285714" cy="992560"/>
            <a:chOff x="0" y="9293155"/>
            <a:chExt cx="18285714" cy="992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293155"/>
              <a:ext cx="18285714" cy="992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31335" y="5089525"/>
            <a:ext cx="5559280" cy="6329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61324" y="3333705"/>
            <a:ext cx="7763065" cy="1909835"/>
            <a:chOff x="5261324" y="3333705"/>
            <a:chExt cx="7763065" cy="19098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7519" y="3129900"/>
              <a:ext cx="6826294" cy="236686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656478" y="3683040"/>
              <a:ext cx="367910" cy="367910"/>
              <a:chOff x="12656478" y="3683040"/>
              <a:chExt cx="367910" cy="36791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56478" y="3683040"/>
                <a:ext cx="367910" cy="36791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959892" y="2457816"/>
            <a:ext cx="4365930" cy="984837"/>
            <a:chOff x="6959892" y="2457816"/>
            <a:chExt cx="4365930" cy="98483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959892" y="2457816"/>
              <a:ext cx="4365930" cy="984837"/>
              <a:chOff x="6959892" y="2457816"/>
              <a:chExt cx="4365930" cy="98483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59892" y="2457816"/>
                <a:ext cx="4365930" cy="98483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670" y="2626794"/>
              <a:ext cx="3045004" cy="4844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39791" y="9566096"/>
            <a:ext cx="2646967" cy="4847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28286" y="9619239"/>
            <a:ext cx="5482845" cy="375597"/>
          </a:xfrm>
          <a:prstGeom prst="rect">
            <a:avLst/>
          </a:prstGeom>
        </p:spPr>
      </p:pic>
      <p:pic>
        <p:nvPicPr>
          <p:cNvPr id="4" name="이상입니다.">
            <a:hlinkClick r:id="" action="ppaction://media"/>
            <a:extLst>
              <a:ext uri="{FF2B5EF4-FFF2-40B4-BE49-F238E27FC236}">
                <a16:creationId xmlns:a16="http://schemas.microsoft.com/office/drawing/2014/main" id="{3B00BB7C-22FF-48FB-9499-C7874E2FD7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28600" y="951321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4"/>
    </mc:Choice>
    <mc:Fallback>
      <p:transition spd="slow" advTm="25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2" objId="4"/>
        <p14:stopEvt time="25089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152381" cy="10285714"/>
            <a:chOff x="0" y="0"/>
            <a:chExt cx="615238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152381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94572" y="845748"/>
            <a:ext cx="5401597" cy="3755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970" y="1761437"/>
            <a:ext cx="3908957" cy="4006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90777" y="4499543"/>
            <a:ext cx="238095" cy="238095"/>
            <a:chOff x="3790777" y="4499543"/>
            <a:chExt cx="238095" cy="2380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0777" y="4499543"/>
              <a:ext cx="238095" cy="2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00000" y="2136137"/>
            <a:ext cx="304762" cy="304762"/>
            <a:chOff x="7600000" y="2136137"/>
            <a:chExt cx="304762" cy="3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0000" y="2136137"/>
              <a:ext cx="304762" cy="3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17126" y="2191386"/>
            <a:ext cx="108606" cy="175217"/>
            <a:chOff x="7717126" y="2191386"/>
            <a:chExt cx="108606" cy="1752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126" y="2191386"/>
              <a:ext cx="108606" cy="1752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96477" y="2031373"/>
            <a:ext cx="2612110" cy="5453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17126" y="4499543"/>
            <a:ext cx="1580549" cy="457777"/>
            <a:chOff x="7717126" y="4499543"/>
            <a:chExt cx="1580549" cy="4577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17126" y="4499543"/>
              <a:ext cx="1580549" cy="45777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48353" y="4555096"/>
            <a:ext cx="1110959" cy="37559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48865" y="4499543"/>
            <a:ext cx="1580549" cy="457777"/>
            <a:chOff x="9448865" y="4499543"/>
            <a:chExt cx="1580549" cy="4577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8865" y="4499543"/>
              <a:ext cx="1580549" cy="4577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4953" y="4555106"/>
            <a:ext cx="1202463" cy="3755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180604" y="4499543"/>
            <a:ext cx="1580549" cy="457777"/>
            <a:chOff x="11180604" y="4499543"/>
            <a:chExt cx="1580549" cy="45777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80604" y="4499543"/>
              <a:ext cx="1580549" cy="45777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06668" y="4555106"/>
            <a:ext cx="1005682" cy="3755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12343" y="4499543"/>
            <a:ext cx="1580549" cy="457777"/>
            <a:chOff x="12912343" y="4499543"/>
            <a:chExt cx="1580549" cy="4577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912343" y="4499543"/>
              <a:ext cx="1580549" cy="45777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38477" y="4555106"/>
            <a:ext cx="1005682" cy="3755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71454" y="5935212"/>
            <a:ext cx="6287645" cy="3561867"/>
            <a:chOff x="8671454" y="5935212"/>
            <a:chExt cx="6287645" cy="356186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71454" y="5935212"/>
              <a:ext cx="6287645" cy="35618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122594" y="7608263"/>
            <a:ext cx="2563223" cy="391364"/>
            <a:chOff x="9122594" y="7608263"/>
            <a:chExt cx="2563223" cy="39136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2594" y="7608263"/>
              <a:ext cx="2563223" cy="391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22594" y="8155936"/>
            <a:ext cx="1662038" cy="391364"/>
            <a:chOff x="9122594" y="8155936"/>
            <a:chExt cx="1662038" cy="39136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22594" y="8155936"/>
              <a:ext cx="1662038" cy="3913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22594" y="8703610"/>
            <a:ext cx="1320512" cy="391364"/>
            <a:chOff x="9122594" y="8703610"/>
            <a:chExt cx="1320512" cy="39136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22594" y="8703610"/>
              <a:ext cx="1320512" cy="391364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76081" y="6261414"/>
            <a:ext cx="4188948" cy="4945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768052" y="5775113"/>
            <a:ext cx="523752" cy="523752"/>
            <a:chOff x="11768052" y="5775113"/>
            <a:chExt cx="523752" cy="52375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768052" y="5775113"/>
              <a:ext cx="523752" cy="52375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848090" y="5851899"/>
            <a:ext cx="359011" cy="37879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04742" y="7657392"/>
            <a:ext cx="993683" cy="34521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304742" y="8205064"/>
            <a:ext cx="1108283" cy="34521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304742" y="8752736"/>
            <a:ext cx="792283" cy="3452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600042" y="3245666"/>
            <a:ext cx="304762" cy="304762"/>
            <a:chOff x="7600042" y="3245666"/>
            <a:chExt cx="304762" cy="304762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00042" y="3245666"/>
              <a:ext cx="304762" cy="30476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717167" y="3300915"/>
            <a:ext cx="108606" cy="175217"/>
            <a:chOff x="7717167" y="3300915"/>
            <a:chExt cx="108606" cy="17521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167" y="3300915"/>
              <a:ext cx="108606" cy="175217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996516" y="3140906"/>
            <a:ext cx="6329671" cy="5831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709100" y="4499543"/>
            <a:ext cx="1580549" cy="457777"/>
            <a:chOff x="14709100" y="4499543"/>
            <a:chExt cx="1580549" cy="45777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09100" y="4499543"/>
              <a:ext cx="1580549" cy="457777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835239" y="4555106"/>
            <a:ext cx="1005682" cy="375597"/>
          </a:xfrm>
          <a:prstGeom prst="rect">
            <a:avLst/>
          </a:prstGeom>
        </p:spPr>
      </p:pic>
      <p:pic>
        <p:nvPicPr>
          <p:cNvPr id="2" name="우선 첫번째로 기획 배경 및">
            <a:hlinkClick r:id="" action="ppaction://media"/>
            <a:extLst>
              <a:ext uri="{FF2B5EF4-FFF2-40B4-BE49-F238E27FC236}">
                <a16:creationId xmlns:a16="http://schemas.microsoft.com/office/drawing/2014/main" id="{6D7BE2DD-2DDD-4AC5-A4D3-C2C7FD162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52400" y="96393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78"/>
    </mc:Choice>
    <mc:Fallback>
      <p:transition spd="slow" advTm="3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2"/>
        <p14:stopEvt time="32639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4572" y="845748"/>
            <a:ext cx="5401597" cy="3755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830" y="1517389"/>
            <a:ext cx="4121339" cy="16894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9502" y="2098042"/>
            <a:ext cx="238095" cy="238095"/>
            <a:chOff x="6659502" y="2098042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502" y="2098042"/>
              <a:ext cx="238095" cy="2380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37296" y="475557"/>
            <a:ext cx="28128561" cy="112693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68636" y="4908756"/>
            <a:ext cx="11426997" cy="90440"/>
            <a:chOff x="4668636" y="4908756"/>
            <a:chExt cx="11426997" cy="90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8636" y="4908756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6769" y="5694507"/>
            <a:ext cx="11331720" cy="90440"/>
            <a:chOff x="4706769" y="5694507"/>
            <a:chExt cx="11331720" cy="90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6769" y="5694507"/>
              <a:ext cx="11331720" cy="90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42593" y="6499233"/>
            <a:ext cx="11362563" cy="90440"/>
            <a:chOff x="4742593" y="6499233"/>
            <a:chExt cx="11362563" cy="904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2593" y="6499233"/>
              <a:ext cx="11362563" cy="90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0053" y="7289709"/>
            <a:ext cx="11426055" cy="90440"/>
            <a:chOff x="4660053" y="7289709"/>
            <a:chExt cx="11426055" cy="904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0053" y="7289709"/>
              <a:ext cx="11426055" cy="90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40064" y="8080185"/>
            <a:ext cx="11426997" cy="90440"/>
            <a:chOff x="4640064" y="8080185"/>
            <a:chExt cx="11426997" cy="90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40064" y="8080185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13892" y="3280185"/>
            <a:ext cx="14457931" cy="47619"/>
            <a:chOff x="1913892" y="3280185"/>
            <a:chExt cx="14457931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13892" y="3280185"/>
              <a:ext cx="14457931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59918" y="6082566"/>
            <a:ext cx="5957143" cy="47619"/>
            <a:chOff x="-859918" y="6082566"/>
            <a:chExt cx="5957143" cy="47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859918" y="6082566"/>
              <a:ext cx="5957143" cy="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68636" y="6627768"/>
            <a:ext cx="11189824" cy="574336"/>
            <a:chOff x="4668636" y="6627768"/>
            <a:chExt cx="11189824" cy="5743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68636" y="6627768"/>
              <a:ext cx="11189824" cy="5743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943651" y="8908489"/>
            <a:ext cx="14351981" cy="47619"/>
            <a:chOff x="1943651" y="8908489"/>
            <a:chExt cx="14351981" cy="476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43651" y="8908489"/>
              <a:ext cx="14351981" cy="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79101" y="4265243"/>
            <a:ext cx="783695" cy="574336"/>
            <a:chOff x="4679101" y="4265243"/>
            <a:chExt cx="783695" cy="5743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79101" y="4265243"/>
              <a:ext cx="783695" cy="5743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93251" y="6096852"/>
            <a:ext cx="5947619" cy="47619"/>
            <a:chOff x="13193251" y="6096852"/>
            <a:chExt cx="5947619" cy="47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00000">
              <a:off x="13193251" y="6096852"/>
              <a:ext cx="5947619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935515" y="4080185"/>
            <a:ext cx="14361905" cy="47619"/>
            <a:chOff x="1935515" y="4080185"/>
            <a:chExt cx="14361905" cy="4761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35515" y="4080185"/>
              <a:ext cx="14361905" cy="4761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68636" y="5848706"/>
            <a:ext cx="783695" cy="574336"/>
            <a:chOff x="4668636" y="5848706"/>
            <a:chExt cx="783695" cy="5743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8636" y="5848706"/>
              <a:ext cx="783695" cy="5743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74765" y="8238915"/>
            <a:ext cx="783695" cy="574336"/>
            <a:chOff x="15074765" y="8238915"/>
            <a:chExt cx="783695" cy="57433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074765" y="8238915"/>
              <a:ext cx="783695" cy="5743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64903" y="7480452"/>
            <a:ext cx="1581997" cy="574336"/>
            <a:chOff x="14264903" y="7480452"/>
            <a:chExt cx="1581997" cy="57433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4903" y="7480452"/>
              <a:ext cx="1581997" cy="57433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8149" y="6098439"/>
            <a:ext cx="5944444" cy="47619"/>
            <a:chOff x="1248149" y="6098439"/>
            <a:chExt cx="5944444" cy="4761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248149" y="6098439"/>
              <a:ext cx="5944444" cy="4761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68636" y="5075387"/>
            <a:ext cx="783695" cy="574336"/>
            <a:chOff x="4668636" y="5075387"/>
            <a:chExt cx="783695" cy="5743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68636" y="5075387"/>
              <a:ext cx="783695" cy="574336"/>
            </a:xfrm>
            <a:prstGeom prst="rect">
              <a:avLst/>
            </a:prstGeom>
          </p:spPr>
        </p:pic>
      </p:grpSp>
      <p:pic>
        <p:nvPicPr>
          <p:cNvPr id="5" name="추진 일정은">
            <a:hlinkClick r:id="" action="ppaction://media"/>
            <a:extLst>
              <a:ext uri="{FF2B5EF4-FFF2-40B4-BE49-F238E27FC236}">
                <a16:creationId xmlns:a16="http://schemas.microsoft.com/office/drawing/2014/main" id="{C4461046-B2E5-4339-8126-D8158254D8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228600" y="9535218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0"/>
    </mc:Choice>
    <mc:Fallback>
      <p:transition spd="slow" advTm="17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16930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4572" y="845748"/>
            <a:ext cx="5401597" cy="3755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3827" y="1517389"/>
            <a:ext cx="6503900" cy="16894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937296" y="475557"/>
            <a:ext cx="28128561" cy="11269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68636" y="4908756"/>
            <a:ext cx="11426997" cy="90440"/>
            <a:chOff x="4668636" y="4908756"/>
            <a:chExt cx="11426997" cy="90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8636" y="4908756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6769" y="5694507"/>
            <a:ext cx="11331720" cy="90440"/>
            <a:chOff x="4706769" y="5694507"/>
            <a:chExt cx="11331720" cy="90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6769" y="5694507"/>
              <a:ext cx="11331720" cy="90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2593" y="6499233"/>
            <a:ext cx="11362563" cy="90440"/>
            <a:chOff x="4742593" y="6499233"/>
            <a:chExt cx="11362563" cy="90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42593" y="6499233"/>
              <a:ext cx="11362563" cy="90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0053" y="7289709"/>
            <a:ext cx="11426055" cy="90440"/>
            <a:chOff x="4660053" y="7289709"/>
            <a:chExt cx="11426055" cy="904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60053" y="7289709"/>
              <a:ext cx="11426055" cy="90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40064" y="8080185"/>
            <a:ext cx="11426997" cy="90440"/>
            <a:chOff x="4640064" y="8080185"/>
            <a:chExt cx="11426997" cy="904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0064" y="8080185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3892" y="3280185"/>
            <a:ext cx="14457931" cy="47619"/>
            <a:chOff x="1913892" y="3280185"/>
            <a:chExt cx="14457931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13892" y="3280185"/>
              <a:ext cx="14457931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59918" y="6082566"/>
            <a:ext cx="5957143" cy="47619"/>
            <a:chOff x="-859918" y="6082566"/>
            <a:chExt cx="5957143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-859918" y="6082566"/>
              <a:ext cx="5957143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79189" y="6627768"/>
            <a:ext cx="1079271" cy="574336"/>
            <a:chOff x="14779189" y="6627768"/>
            <a:chExt cx="1079271" cy="5743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79189" y="6627768"/>
              <a:ext cx="1079271" cy="5743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43651" y="8908489"/>
            <a:ext cx="14351981" cy="47619"/>
            <a:chOff x="1943651" y="8908489"/>
            <a:chExt cx="14351981" cy="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3651" y="8908489"/>
              <a:ext cx="14351981" cy="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79101" y="4265243"/>
            <a:ext cx="783695" cy="574336"/>
            <a:chOff x="4679101" y="4265243"/>
            <a:chExt cx="783695" cy="5743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79101" y="4265243"/>
              <a:ext cx="783695" cy="574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93251" y="6096852"/>
            <a:ext cx="5947619" cy="47619"/>
            <a:chOff x="13193251" y="6096852"/>
            <a:chExt cx="5947619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13193251" y="6096852"/>
              <a:ext cx="5947619" cy="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35515" y="4080185"/>
            <a:ext cx="14361905" cy="47619"/>
            <a:chOff x="1935515" y="4080185"/>
            <a:chExt cx="14361905" cy="47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35515" y="4080185"/>
              <a:ext cx="14361905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68636" y="5848706"/>
            <a:ext cx="11189824" cy="574336"/>
            <a:chOff x="4668636" y="5848706"/>
            <a:chExt cx="11189824" cy="5743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68636" y="5848706"/>
              <a:ext cx="11189824" cy="5743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74765" y="8238915"/>
            <a:ext cx="783695" cy="574336"/>
            <a:chOff x="15074765" y="8238915"/>
            <a:chExt cx="783695" cy="5743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74765" y="8238915"/>
              <a:ext cx="783695" cy="5743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64903" y="7480452"/>
            <a:ext cx="1593556" cy="574336"/>
            <a:chOff x="14264903" y="7480452"/>
            <a:chExt cx="1593556" cy="57433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4903" y="7480452"/>
              <a:ext cx="1593556" cy="5743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8149" y="6098439"/>
            <a:ext cx="5944444" cy="47619"/>
            <a:chOff x="1248149" y="6098439"/>
            <a:chExt cx="5944444" cy="47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248149" y="6098439"/>
              <a:ext cx="5944444" cy="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86605" y="5075387"/>
            <a:ext cx="4290767" cy="574336"/>
            <a:chOff x="5786605" y="5075387"/>
            <a:chExt cx="4290767" cy="5743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86605" y="5075387"/>
              <a:ext cx="4290767" cy="57433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06769" y="6692530"/>
            <a:ext cx="1079271" cy="574336"/>
            <a:chOff x="4706769" y="6692530"/>
            <a:chExt cx="1079271" cy="5743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6769" y="6692530"/>
              <a:ext cx="1079271" cy="574336"/>
            </a:xfrm>
            <a:prstGeom prst="rect">
              <a:avLst/>
            </a:prstGeom>
          </p:spPr>
        </p:pic>
      </p:grpSp>
      <p:pic>
        <p:nvPicPr>
          <p:cNvPr id="6" name="개인 일정">
            <a:hlinkClick r:id="" action="ppaction://media"/>
            <a:extLst>
              <a:ext uri="{FF2B5EF4-FFF2-40B4-BE49-F238E27FC236}">
                <a16:creationId xmlns:a16="http://schemas.microsoft.com/office/drawing/2014/main" id="{31758B10-E849-402D-BE88-49831FFEB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28600" y="9535218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8"/>
    </mc:Choice>
    <mc:Fallback>
      <p:transition spd="slow" advTm="4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6"/>
        <p14:stopEvt time="3815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8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94572" y="845748"/>
            <a:ext cx="5401597" cy="375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3827" y="1517389"/>
            <a:ext cx="6503900" cy="16894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937296" y="475557"/>
            <a:ext cx="28128561" cy="112693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68636" y="4908756"/>
            <a:ext cx="11426997" cy="90440"/>
            <a:chOff x="4668636" y="4908756"/>
            <a:chExt cx="11426997" cy="904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8636" y="4908756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06769" y="5694507"/>
            <a:ext cx="11331720" cy="90440"/>
            <a:chOff x="4706769" y="5694507"/>
            <a:chExt cx="11331720" cy="9044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06769" y="5694507"/>
              <a:ext cx="11331720" cy="904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2593" y="6499233"/>
            <a:ext cx="11362563" cy="90440"/>
            <a:chOff x="4742593" y="6499233"/>
            <a:chExt cx="11362563" cy="904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2593" y="6499233"/>
              <a:ext cx="11362563" cy="904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60053" y="7289709"/>
            <a:ext cx="11426055" cy="90440"/>
            <a:chOff x="4660053" y="7289709"/>
            <a:chExt cx="11426055" cy="904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0053" y="7289709"/>
              <a:ext cx="11426055" cy="90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40064" y="8080185"/>
            <a:ext cx="11426997" cy="90440"/>
            <a:chOff x="4640064" y="8080185"/>
            <a:chExt cx="11426997" cy="904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0064" y="8080185"/>
              <a:ext cx="11426997" cy="904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13892" y="3280185"/>
            <a:ext cx="14457931" cy="47619"/>
            <a:chOff x="1913892" y="3280185"/>
            <a:chExt cx="14457931" cy="47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3892" y="3280185"/>
              <a:ext cx="14457931" cy="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859918" y="6082566"/>
            <a:ext cx="5957143" cy="47619"/>
            <a:chOff x="-859918" y="6082566"/>
            <a:chExt cx="5957143" cy="47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859918" y="6082566"/>
              <a:ext cx="5957143" cy="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79189" y="6627768"/>
            <a:ext cx="1079271" cy="574336"/>
            <a:chOff x="14779189" y="6627768"/>
            <a:chExt cx="1079271" cy="5743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9189" y="6627768"/>
              <a:ext cx="1079271" cy="5743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43651" y="8908489"/>
            <a:ext cx="14351981" cy="47619"/>
            <a:chOff x="1943651" y="8908489"/>
            <a:chExt cx="14351981" cy="4761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43651" y="8908489"/>
              <a:ext cx="14351981" cy="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679101" y="4265243"/>
            <a:ext cx="783695" cy="574336"/>
            <a:chOff x="4679101" y="4265243"/>
            <a:chExt cx="783695" cy="57433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9101" y="4265243"/>
              <a:ext cx="783695" cy="5743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93251" y="6096852"/>
            <a:ext cx="5947619" cy="47619"/>
            <a:chOff x="13193251" y="6096852"/>
            <a:chExt cx="5947619" cy="4761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400000">
              <a:off x="13193251" y="6096852"/>
              <a:ext cx="5947619" cy="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935515" y="4080185"/>
            <a:ext cx="14361905" cy="47619"/>
            <a:chOff x="1935515" y="4080185"/>
            <a:chExt cx="14361905" cy="4761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35515" y="4080185"/>
              <a:ext cx="14361905" cy="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353563" y="5848706"/>
            <a:ext cx="5504897" cy="574336"/>
            <a:chOff x="10353563" y="5848706"/>
            <a:chExt cx="5504897" cy="57433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353563" y="5848706"/>
              <a:ext cx="5504897" cy="5743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055717" y="8257963"/>
            <a:ext cx="783695" cy="574336"/>
            <a:chOff x="15055717" y="8257963"/>
            <a:chExt cx="783695" cy="57433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55717" y="8257963"/>
              <a:ext cx="783695" cy="57433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264903" y="7480452"/>
            <a:ext cx="1593556" cy="574336"/>
            <a:chOff x="14264903" y="7480452"/>
            <a:chExt cx="1593556" cy="57433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64903" y="7480452"/>
              <a:ext cx="1593556" cy="57433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8149" y="6098439"/>
            <a:ext cx="5944444" cy="47619"/>
            <a:chOff x="1248149" y="6098439"/>
            <a:chExt cx="5944444" cy="4761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1248149" y="6098439"/>
              <a:ext cx="5944444" cy="4761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86605" y="5075387"/>
            <a:ext cx="4290767" cy="574336"/>
            <a:chOff x="5786605" y="5075387"/>
            <a:chExt cx="4290767" cy="5743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786605" y="5075387"/>
              <a:ext cx="4290767" cy="57433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706769" y="6692530"/>
            <a:ext cx="1079271" cy="574336"/>
            <a:chOff x="4706769" y="6692530"/>
            <a:chExt cx="1079271" cy="5743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6769" y="6692530"/>
              <a:ext cx="1079271" cy="5743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"/>
    </mc:Choice>
    <mc:Fallback>
      <p:transition spd="slow" advTm="136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9315" y="867176"/>
            <a:ext cx="2015197" cy="402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94572" y="845747"/>
            <a:ext cx="5401597" cy="3755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4970" y="1761437"/>
            <a:ext cx="4121338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659502" y="2098042"/>
            <a:ext cx="238095" cy="238095"/>
            <a:chOff x="6659502" y="2098042"/>
            <a:chExt cx="238095" cy="2380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9502" y="2098042"/>
              <a:ext cx="238095" cy="2380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9790" y="3987883"/>
            <a:ext cx="7191638" cy="850212"/>
            <a:chOff x="1379790" y="3987883"/>
            <a:chExt cx="7191638" cy="850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0" y="3987883"/>
              <a:ext cx="7191638" cy="8502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3763" y="4113159"/>
            <a:ext cx="4335595" cy="6234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75420" y="4359418"/>
            <a:ext cx="534875" cy="107143"/>
            <a:chOff x="8875420" y="4359418"/>
            <a:chExt cx="534875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5420" y="4359418"/>
              <a:ext cx="534875" cy="10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13082" y="3987883"/>
            <a:ext cx="7191638" cy="850212"/>
            <a:chOff x="9713082" y="3987883"/>
            <a:chExt cx="7191638" cy="8502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3082" y="3987883"/>
              <a:ext cx="7191638" cy="85021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90382" y="4189658"/>
            <a:ext cx="4599882" cy="4647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79790" y="5180952"/>
            <a:ext cx="7191638" cy="850212"/>
            <a:chOff x="1379790" y="5180952"/>
            <a:chExt cx="7191638" cy="8502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0" y="5180952"/>
              <a:ext cx="7191638" cy="85021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43762" y="5359799"/>
            <a:ext cx="3777538" cy="6234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75420" y="5552487"/>
            <a:ext cx="534875" cy="107143"/>
            <a:chOff x="8875420" y="5552487"/>
            <a:chExt cx="534875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5420" y="5552487"/>
              <a:ext cx="534875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13082" y="5180952"/>
            <a:ext cx="7191638" cy="850212"/>
            <a:chOff x="9713082" y="5180952"/>
            <a:chExt cx="7191638" cy="850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3082" y="5180952"/>
              <a:ext cx="7191638" cy="850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90382" y="5357734"/>
            <a:ext cx="4354225" cy="48471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875420" y="6707461"/>
            <a:ext cx="534875" cy="107143"/>
            <a:chOff x="8875420" y="6707461"/>
            <a:chExt cx="534875" cy="10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5420" y="6707461"/>
              <a:ext cx="534875" cy="1071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713082" y="6335926"/>
            <a:ext cx="7191638" cy="850212"/>
            <a:chOff x="9713082" y="6335926"/>
            <a:chExt cx="7191638" cy="8502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3082" y="6335926"/>
              <a:ext cx="7191638" cy="85021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90382" y="6512706"/>
            <a:ext cx="4475520" cy="4847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9790" y="7548043"/>
            <a:ext cx="7191638" cy="850212"/>
            <a:chOff x="1379790" y="7548043"/>
            <a:chExt cx="7191638" cy="8502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9790" y="7548043"/>
              <a:ext cx="7191638" cy="850212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643763" y="7673318"/>
            <a:ext cx="3777538" cy="62342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875420" y="7919577"/>
            <a:ext cx="534875" cy="107143"/>
            <a:chOff x="8875420" y="7919577"/>
            <a:chExt cx="534875" cy="10714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75420" y="7919577"/>
              <a:ext cx="534875" cy="1071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13082" y="7548043"/>
            <a:ext cx="7191638" cy="850212"/>
            <a:chOff x="9713082" y="7548043"/>
            <a:chExt cx="7191638" cy="85021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13082" y="7548043"/>
              <a:ext cx="7191638" cy="85021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90382" y="7724820"/>
            <a:ext cx="4451615" cy="464463"/>
          </a:xfrm>
          <a:prstGeom prst="rect">
            <a:avLst/>
          </a:prstGeom>
        </p:spPr>
      </p:pic>
      <p:pic>
        <p:nvPicPr>
          <p:cNvPr id="5" name="시장분석">
            <a:hlinkClick r:id="" action="ppaction://media"/>
            <a:extLst>
              <a:ext uri="{FF2B5EF4-FFF2-40B4-BE49-F238E27FC236}">
                <a16:creationId xmlns:a16="http://schemas.microsoft.com/office/drawing/2014/main" id="{510A3B84-19DC-4E46-9059-40EE458A3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048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2"/>
    </mc:Choice>
    <mc:Fallback>
      <p:transition spd="slow" advTm="24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5"/>
        <p14:stopEvt time="24215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48" y="767600"/>
            <a:ext cx="6889291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9790" y="4971429"/>
            <a:ext cx="1921010" cy="2521238"/>
            <a:chOff x="1379790" y="4971429"/>
            <a:chExt cx="1921010" cy="252123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790" y="4971429"/>
              <a:ext cx="1921010" cy="2521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036674" y="3635697"/>
            <a:ext cx="2054575" cy="2063244"/>
            <a:chOff x="5036674" y="3635697"/>
            <a:chExt cx="2054575" cy="20632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36674" y="3635697"/>
              <a:ext cx="2054575" cy="20632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5101" y="7198088"/>
            <a:ext cx="2804798" cy="2135375"/>
            <a:chOff x="4795101" y="7198088"/>
            <a:chExt cx="2804798" cy="21353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5101" y="7198088"/>
              <a:ext cx="2804798" cy="21353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0276" y="3120256"/>
            <a:ext cx="6142030" cy="4980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99516" y="6576116"/>
            <a:ext cx="5011849" cy="4980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669468" y="3803703"/>
            <a:ext cx="3620516" cy="1888286"/>
            <a:chOff x="9669468" y="3803703"/>
            <a:chExt cx="3620516" cy="1888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9468" y="3803703"/>
              <a:ext cx="3620516" cy="188828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24066" y="3147316"/>
            <a:ext cx="5382992" cy="8378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24052" y="4803868"/>
            <a:ext cx="2341078" cy="2349946"/>
            <a:chOff x="14224052" y="4803868"/>
            <a:chExt cx="2341078" cy="23499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24052" y="4803868"/>
              <a:ext cx="2341078" cy="234994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38947" y="7276420"/>
            <a:ext cx="5676164" cy="11519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17310" y="4601641"/>
            <a:ext cx="1318524" cy="1377201"/>
            <a:chOff x="3617310" y="4601641"/>
            <a:chExt cx="1318524" cy="13772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17310" y="4601641"/>
              <a:ext cx="1318524" cy="13772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92659" y="3650950"/>
            <a:ext cx="1318524" cy="1377201"/>
            <a:chOff x="7792659" y="3650950"/>
            <a:chExt cx="1318524" cy="13772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880000">
              <a:off x="7792659" y="3650950"/>
              <a:ext cx="1318524" cy="1377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723991" y="4454257"/>
            <a:ext cx="1318524" cy="1377201"/>
            <a:chOff x="7723991" y="4454257"/>
            <a:chExt cx="1318524" cy="137720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880000">
              <a:off x="7723991" y="4454257"/>
              <a:ext cx="1318524" cy="13772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739006" y="4500139"/>
            <a:ext cx="724264" cy="756495"/>
            <a:chOff x="13739006" y="4500139"/>
            <a:chExt cx="724264" cy="7564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4320000">
              <a:off x="13739006" y="4500139"/>
              <a:ext cx="724264" cy="75649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25073" y="4887904"/>
            <a:ext cx="724264" cy="756495"/>
            <a:chOff x="13525073" y="4887904"/>
            <a:chExt cx="724264" cy="7564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4320000">
              <a:off x="13525073" y="4887904"/>
              <a:ext cx="724264" cy="75649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063962" y="4998493"/>
            <a:ext cx="784858" cy="1457902"/>
            <a:chOff x="6063962" y="4998493"/>
            <a:chExt cx="784858" cy="145790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63962" y="4998493"/>
              <a:ext cx="784858" cy="1457902"/>
            </a:xfrm>
            <a:prstGeom prst="rect">
              <a:avLst/>
            </a:prstGeom>
          </p:spPr>
        </p:pic>
      </p:grpSp>
      <p:pic>
        <p:nvPicPr>
          <p:cNvPr id="3" name="개발결과">
            <a:hlinkClick r:id="" action="ppaction://media"/>
            <a:extLst>
              <a:ext uri="{FF2B5EF4-FFF2-40B4-BE49-F238E27FC236}">
                <a16:creationId xmlns:a16="http://schemas.microsoft.com/office/drawing/2014/main" id="{04C571C7-C28C-44AD-A068-D40A6BB82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52400" y="9563100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5"/>
    </mc:Choice>
    <mc:Fallback>
      <p:transition spd="slow" advTm="2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18431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CA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1751" y="767601"/>
            <a:ext cx="9310453" cy="16894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07519" y="2530616"/>
            <a:ext cx="14470677" cy="7416222"/>
            <a:chOff x="1907519" y="2530616"/>
            <a:chExt cx="14470677" cy="74162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7519" y="2530616"/>
              <a:ext cx="14470677" cy="7416222"/>
            </a:xfrm>
            <a:prstGeom prst="rect">
              <a:avLst/>
            </a:prstGeom>
          </p:spPr>
        </p:pic>
      </p:grpSp>
      <p:pic>
        <p:nvPicPr>
          <p:cNvPr id="3" name="회원가입">
            <a:hlinkClick r:id="" action="ppaction://media"/>
            <a:extLst>
              <a:ext uri="{FF2B5EF4-FFF2-40B4-BE49-F238E27FC236}">
                <a16:creationId xmlns:a16="http://schemas.microsoft.com/office/drawing/2014/main" id="{1225F9F7-5D43-4F6A-8F0E-8A33F8ED8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7400" y="9243174"/>
            <a:ext cx="552450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04"/>
    </mc:Choice>
    <mc:Fallback>
      <p:transition spd="slow" advTm="1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7" objId="3"/>
        <p14:stopEvt time="14998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21</Slides>
  <Notes>0</Notes>
  <HiddenSlides>0</HiddenSlides>
  <MMClips>19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calicedev</cp:lastModifiedBy>
  <cp:revision>4</cp:revision>
  <dcterms:created xsi:type="dcterms:W3CDTF">2022-11-25T04:24:41Z</dcterms:created>
  <dcterms:modified xsi:type="dcterms:W3CDTF">2022-11-24T20:20:51Z</dcterms:modified>
</cp:coreProperties>
</file>